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8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9.png"/><Relationship Id="rId9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97.png"/><Relationship Id="rId3" Type="http://schemas.openxmlformats.org/officeDocument/2006/relationships/image" Target="../media/image28.png"/><Relationship Id="rId21" Type="http://schemas.openxmlformats.org/officeDocument/2006/relationships/image" Target="../media/image92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2" Type="http://schemas.openxmlformats.org/officeDocument/2006/relationships/image" Target="../media/image69.png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95.png"/><Relationship Id="rId5" Type="http://schemas.openxmlformats.org/officeDocument/2006/relationships/image" Target="../media/image72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4" Type="http://schemas.openxmlformats.org/officeDocument/2006/relationships/image" Target="../media/image29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28.png"/><Relationship Id="rId21" Type="http://schemas.openxmlformats.org/officeDocument/2006/relationships/image" Target="../media/image114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5" Type="http://schemas.openxmlformats.org/officeDocument/2006/relationships/image" Target="../media/image118.png"/><Relationship Id="rId2" Type="http://schemas.openxmlformats.org/officeDocument/2006/relationships/image" Target="../media/image69.pn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7.png"/><Relationship Id="rId5" Type="http://schemas.openxmlformats.org/officeDocument/2006/relationships/image" Target="../media/image72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29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44.png"/><Relationship Id="rId12" Type="http://schemas.openxmlformats.org/officeDocument/2006/relationships/image" Target="../media/image12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6.png"/><Relationship Id="rId5" Type="http://schemas.openxmlformats.org/officeDocument/2006/relationships/image" Target="../media/image122.png"/><Relationship Id="rId10" Type="http://schemas.openxmlformats.org/officeDocument/2006/relationships/image" Target="../media/image125.png"/><Relationship Id="rId4" Type="http://schemas.openxmlformats.org/officeDocument/2006/relationships/image" Target="../media/image29.png"/><Relationship Id="rId9" Type="http://schemas.openxmlformats.org/officeDocument/2006/relationships/image" Target="../media/image1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28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29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46.png"/><Relationship Id="rId3" Type="http://schemas.openxmlformats.org/officeDocument/2006/relationships/image" Target="../media/image139.png"/><Relationship Id="rId7" Type="http://schemas.openxmlformats.org/officeDocument/2006/relationships/image" Target="../media/image141.png"/><Relationship Id="rId12" Type="http://schemas.openxmlformats.org/officeDocument/2006/relationships/image" Target="../media/image145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4.png"/><Relationship Id="rId5" Type="http://schemas.openxmlformats.org/officeDocument/2006/relationships/image" Target="../media/image29.png"/><Relationship Id="rId10" Type="http://schemas.openxmlformats.org/officeDocument/2006/relationships/image" Target="../media/image143.png"/><Relationship Id="rId4" Type="http://schemas.openxmlformats.org/officeDocument/2006/relationships/image" Target="../media/image28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4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3" Type="http://schemas.openxmlformats.org/officeDocument/2006/relationships/image" Target="../media/image28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image" Target="../media/image139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4" Type="http://schemas.openxmlformats.org/officeDocument/2006/relationships/image" Target="../media/image29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18" Type="http://schemas.openxmlformats.org/officeDocument/2006/relationships/image" Target="../media/image175.png"/><Relationship Id="rId3" Type="http://schemas.openxmlformats.org/officeDocument/2006/relationships/image" Target="../media/image164.png"/><Relationship Id="rId7" Type="http://schemas.openxmlformats.org/officeDocument/2006/relationships/image" Target="../media/image29.png"/><Relationship Id="rId12" Type="http://schemas.openxmlformats.org/officeDocument/2006/relationships/image" Target="../media/image170.png"/><Relationship Id="rId17" Type="http://schemas.openxmlformats.org/officeDocument/2006/relationships/image" Target="../media/image174.png"/><Relationship Id="rId2" Type="http://schemas.openxmlformats.org/officeDocument/2006/relationships/image" Target="../media/image163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169.png"/><Relationship Id="rId5" Type="http://schemas.openxmlformats.org/officeDocument/2006/relationships/image" Target="../media/image139.png"/><Relationship Id="rId15" Type="http://schemas.openxmlformats.org/officeDocument/2006/relationships/image" Target="../media/image51.png"/><Relationship Id="rId10" Type="http://schemas.openxmlformats.org/officeDocument/2006/relationships/image" Target="../media/image168.png"/><Relationship Id="rId19" Type="http://schemas.openxmlformats.org/officeDocument/2006/relationships/image" Target="../media/image176.png"/><Relationship Id="rId4" Type="http://schemas.openxmlformats.org/officeDocument/2006/relationships/image" Target="../media/image165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2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image" Target="../media/image139.png"/><Relationship Id="rId16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66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4" Type="http://schemas.openxmlformats.org/officeDocument/2006/relationships/image" Target="../media/image29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3" Type="http://schemas.openxmlformats.org/officeDocument/2006/relationships/image" Target="../media/image139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2" Type="http://schemas.openxmlformats.org/officeDocument/2006/relationships/image" Target="../media/image188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93.png"/><Relationship Id="rId5" Type="http://schemas.openxmlformats.org/officeDocument/2006/relationships/image" Target="../media/image29.png"/><Relationship Id="rId15" Type="http://schemas.openxmlformats.org/officeDocument/2006/relationships/image" Target="../media/image197.png"/><Relationship Id="rId10" Type="http://schemas.openxmlformats.org/officeDocument/2006/relationships/image" Target="../media/image192.png"/><Relationship Id="rId4" Type="http://schemas.openxmlformats.org/officeDocument/2006/relationships/image" Target="../media/image28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3" Type="http://schemas.openxmlformats.org/officeDocument/2006/relationships/image" Target="../media/image139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29.png"/><Relationship Id="rId10" Type="http://schemas.openxmlformats.org/officeDocument/2006/relationships/image" Target="../media/image203.png"/><Relationship Id="rId4" Type="http://schemas.openxmlformats.org/officeDocument/2006/relationships/image" Target="../media/image28.png"/><Relationship Id="rId9" Type="http://schemas.openxmlformats.org/officeDocument/2006/relationships/image" Target="../media/image20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8.png"/><Relationship Id="rId7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29.png"/><Relationship Id="rId9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4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6.png"/><Relationship Id="rId5" Type="http://schemas.openxmlformats.org/officeDocument/2006/relationships/image" Target="../media/image36.png"/><Relationship Id="rId10" Type="http://schemas.openxmlformats.org/officeDocument/2006/relationships/image" Target="../media/image45.png"/><Relationship Id="rId4" Type="http://schemas.openxmlformats.org/officeDocument/2006/relationships/image" Target="../media/image29.pn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28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36.png"/><Relationship Id="rId10" Type="http://schemas.openxmlformats.org/officeDocument/2006/relationships/image" Target="../media/image51.png"/><Relationship Id="rId4" Type="http://schemas.openxmlformats.org/officeDocument/2006/relationships/image" Target="../media/image29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8.png"/><Relationship Id="rId7" Type="http://schemas.openxmlformats.org/officeDocument/2006/relationships/image" Target="../media/image5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28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29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0162" y="1825057"/>
            <a:ext cx="11903998" cy="39001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048" y="-230990"/>
            <a:ext cx="718519" cy="10783371"/>
            <a:chOff x="-19048" y="-230990"/>
            <a:chExt cx="718519" cy="107833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-230990"/>
              <a:ext cx="718519" cy="107833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31672" y="4384172"/>
            <a:ext cx="5241646" cy="5169556"/>
            <a:chOff x="12131672" y="4384172"/>
            <a:chExt cx="5241646" cy="51695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31672" y="4384172"/>
              <a:ext cx="5241646" cy="51695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0790" y="7924575"/>
            <a:ext cx="4515773" cy="8132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2135" y="8840019"/>
            <a:ext cx="2994188" cy="8392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4040" y="5137342"/>
            <a:ext cx="8896919" cy="8184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55132" y="8994513"/>
            <a:ext cx="4810240" cy="6549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603" y="265697"/>
            <a:ext cx="3875926" cy="10894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68382" y="9536953"/>
            <a:ext cx="3507604" cy="3793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460" y="1530792"/>
            <a:ext cx="4771085" cy="8065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18668" y="357123"/>
            <a:ext cx="11781375" cy="8832400"/>
            <a:chOff x="6018668" y="357123"/>
            <a:chExt cx="11781375" cy="88324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8668" y="357123"/>
              <a:ext cx="11781375" cy="88324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5438" y="7046732"/>
            <a:ext cx="2743223" cy="62776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9828" y="7668573"/>
            <a:ext cx="1461976" cy="5426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4492" y="8228563"/>
            <a:ext cx="2406810" cy="5441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603" y="265697"/>
            <a:ext cx="3875926" cy="10894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68382" y="9536953"/>
            <a:ext cx="3507604" cy="3793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460" y="1530792"/>
            <a:ext cx="4771085" cy="8065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27914" y="6902599"/>
            <a:ext cx="359117" cy="242404"/>
            <a:chOff x="8427914" y="6902599"/>
            <a:chExt cx="359117" cy="2424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427914" y="6902599"/>
              <a:ext cx="359117" cy="2424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62863" y="7203359"/>
            <a:ext cx="6352976" cy="1790891"/>
            <a:chOff x="2862863" y="7203359"/>
            <a:chExt cx="6352976" cy="179089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62863" y="7353831"/>
              <a:ext cx="6352976" cy="1640418"/>
              <a:chOff x="2862863" y="7353831"/>
              <a:chExt cx="6352976" cy="164041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862863" y="7353831"/>
                <a:ext cx="6352976" cy="164041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7550" y="7169074"/>
              <a:ext cx="1172402" cy="40204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075628" y="7691492"/>
              <a:ext cx="1145791" cy="849296"/>
              <a:chOff x="3075628" y="7691492"/>
              <a:chExt cx="1145791" cy="849296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223876" y="7691492"/>
                <a:ext cx="849296" cy="849296"/>
                <a:chOff x="3223876" y="7691492"/>
                <a:chExt cx="849296" cy="849296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223876" y="7691492"/>
                  <a:ext cx="849296" cy="849296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45153" y="7852902"/>
                <a:ext cx="1224054" cy="60158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791384" y="7691492"/>
              <a:ext cx="984874" cy="849296"/>
              <a:chOff x="4791384" y="7691492"/>
              <a:chExt cx="984874" cy="84929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4861234" y="7691492"/>
                <a:ext cx="849296" cy="849296"/>
                <a:chOff x="4861234" y="7691492"/>
                <a:chExt cx="849296" cy="84929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861234" y="7691492"/>
                  <a:ext cx="849296" cy="849296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760908" y="7831068"/>
                <a:ext cx="1015598" cy="6015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272878" y="7691492"/>
              <a:ext cx="1220480" cy="849296"/>
              <a:chOff x="6272878" y="7691492"/>
              <a:chExt cx="1220480" cy="849296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471596" y="7691492"/>
                <a:ext cx="849296" cy="849296"/>
                <a:chOff x="6471596" y="7691492"/>
                <a:chExt cx="849296" cy="849296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6471596" y="7691492"/>
                  <a:ext cx="849296" cy="849296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242403" y="7821544"/>
                <a:ext cx="1256929" cy="60158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048304" y="7691492"/>
              <a:ext cx="1029437" cy="849296"/>
              <a:chOff x="8048304" y="7691492"/>
              <a:chExt cx="1029437" cy="849296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8156002" y="7691492"/>
                <a:ext cx="849296" cy="849296"/>
                <a:chOff x="8156002" y="7691492"/>
                <a:chExt cx="849296" cy="849296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156002" y="7691492"/>
                  <a:ext cx="849296" cy="849296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017828" y="7727779"/>
                <a:ext cx="1133979" cy="84437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334657" y="7994938"/>
              <a:ext cx="359117" cy="242404"/>
              <a:chOff x="4334657" y="7994938"/>
              <a:chExt cx="359117" cy="24240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334657" y="7994938"/>
                <a:ext cx="359117" cy="24240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866085" y="8002557"/>
              <a:ext cx="359117" cy="242404"/>
              <a:chOff x="5866085" y="8002557"/>
              <a:chExt cx="359117" cy="24240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66085" y="8002557"/>
                <a:ext cx="359117" cy="2424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587990" y="8010176"/>
              <a:ext cx="359117" cy="242404"/>
              <a:chOff x="7587990" y="8010176"/>
              <a:chExt cx="359117" cy="24240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587990" y="8010176"/>
                <a:ext cx="359117" cy="242404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1255543" y="6112366"/>
            <a:ext cx="359117" cy="242404"/>
            <a:chOff x="11255543" y="6112366"/>
            <a:chExt cx="359117" cy="24240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55543" y="6112366"/>
              <a:ext cx="359117" cy="24240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862863" y="2545840"/>
            <a:ext cx="8156227" cy="4140192"/>
            <a:chOff x="2862863" y="2545840"/>
            <a:chExt cx="8156227" cy="4140192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862863" y="2677266"/>
              <a:ext cx="8156227" cy="4008766"/>
              <a:chOff x="2862863" y="2677266"/>
              <a:chExt cx="8156227" cy="4008766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862863" y="2677266"/>
                <a:ext cx="8156227" cy="4008766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64228" y="2511555"/>
              <a:ext cx="1384871" cy="401361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3419520" y="3214185"/>
              <a:ext cx="1029437" cy="849296"/>
              <a:chOff x="3419520" y="3214185"/>
              <a:chExt cx="1029437" cy="849296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3509591" y="3214185"/>
                <a:ext cx="849296" cy="849296"/>
                <a:chOff x="3509591" y="3214185"/>
                <a:chExt cx="849296" cy="849296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509591" y="3214185"/>
                  <a:ext cx="849296" cy="849296"/>
                </a:xfrm>
                <a:prstGeom prst="rect">
                  <a:avLst/>
                </a:prstGeom>
              </p:spPr>
            </p:pic>
          </p:grpSp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389045" y="3466139"/>
                <a:ext cx="1057384" cy="357782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3382364" y="4353898"/>
              <a:ext cx="1118162" cy="849296"/>
              <a:chOff x="3382364" y="4353898"/>
              <a:chExt cx="1118162" cy="849296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3509591" y="4353898"/>
                <a:ext cx="849296" cy="849296"/>
                <a:chOff x="3509591" y="4353898"/>
                <a:chExt cx="849296" cy="849296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509591" y="4353898"/>
                  <a:ext cx="849296" cy="849296"/>
                </a:xfrm>
                <a:prstGeom prst="rect">
                  <a:avLst/>
                </a:prstGeom>
              </p:spPr>
            </p:pic>
          </p:grpSp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351888" y="4605855"/>
                <a:ext cx="1200284" cy="356766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3419523" y="5422535"/>
              <a:ext cx="1029437" cy="849296"/>
              <a:chOff x="3419523" y="5422535"/>
              <a:chExt cx="1029437" cy="849296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509591" y="5422535"/>
                <a:ext cx="849296" cy="849296"/>
                <a:chOff x="3509591" y="5422535"/>
                <a:chExt cx="849296" cy="849296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509591" y="5422535"/>
                  <a:ext cx="849296" cy="849296"/>
                </a:xfrm>
                <a:prstGeom prst="rect">
                  <a:avLst/>
                </a:prstGeom>
              </p:spPr>
            </p:pic>
          </p:grpSp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389047" y="5579250"/>
                <a:ext cx="1133979" cy="601179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5096646" y="4353898"/>
              <a:ext cx="1029437" cy="849296"/>
              <a:chOff x="5096646" y="4353898"/>
              <a:chExt cx="1029437" cy="849296"/>
            </a:xfrm>
          </p:grpSpPr>
          <p:grpSp>
            <p:nvGrpSpPr>
              <p:cNvPr id="1026" name="그룹 1026"/>
              <p:cNvGrpSpPr/>
              <p:nvPr/>
            </p:nvGrpSpPr>
            <p:grpSpPr>
              <a:xfrm>
                <a:off x="5191884" y="4353898"/>
                <a:ext cx="849296" cy="849296"/>
                <a:chOff x="5191884" y="4353898"/>
                <a:chExt cx="849296" cy="849296"/>
              </a:xfrm>
            </p:grpSpPr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191884" y="4353898"/>
                  <a:ext cx="849296" cy="849296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066171" y="4605855"/>
                <a:ext cx="1060838" cy="357375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6636285" y="4353898"/>
              <a:ext cx="1106791" cy="849296"/>
              <a:chOff x="6636285" y="4353898"/>
              <a:chExt cx="1106791" cy="849296"/>
            </a:xfrm>
          </p:grpSpPr>
          <p:grpSp>
            <p:nvGrpSpPr>
              <p:cNvPr id="1028" name="그룹 1028"/>
              <p:cNvGrpSpPr/>
              <p:nvPr/>
            </p:nvGrpSpPr>
            <p:grpSpPr>
              <a:xfrm>
                <a:off x="6760094" y="4353898"/>
                <a:ext cx="849296" cy="849296"/>
                <a:chOff x="6760094" y="4353898"/>
                <a:chExt cx="849296" cy="849296"/>
              </a:xfrm>
            </p:grpSpPr>
            <p:pic>
              <p:nvPicPr>
                <p:cNvPr id="84" name="Object 8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6760094" y="4353898"/>
                  <a:ext cx="849296" cy="849296"/>
                </a:xfrm>
                <a:prstGeom prst="rect">
                  <a:avLst/>
                </a:prstGeom>
              </p:spPr>
            </p:pic>
          </p:grpSp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605809" y="4511883"/>
                <a:ext cx="1195614" cy="601585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8072456" y="5694165"/>
              <a:ext cx="978047" cy="849296"/>
              <a:chOff x="8072456" y="5694165"/>
              <a:chExt cx="978047" cy="849296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8134540" y="5694165"/>
                <a:ext cx="849296" cy="849296"/>
                <a:chOff x="8134540" y="5694165"/>
                <a:chExt cx="849296" cy="849296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134540" y="5694165"/>
                  <a:ext cx="849296" cy="849296"/>
                </a:xfrm>
                <a:prstGeom prst="rect">
                  <a:avLst/>
                </a:prstGeom>
              </p:spPr>
            </p:pic>
          </p:grpSp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041981" y="5939945"/>
                <a:ext cx="1030673" cy="356766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9735646" y="5694165"/>
              <a:ext cx="1095290" cy="849296"/>
              <a:chOff x="9735646" y="5694165"/>
              <a:chExt cx="1095290" cy="849296"/>
            </a:xfrm>
          </p:grpSpPr>
          <p:grpSp>
            <p:nvGrpSpPr>
              <p:cNvPr id="1032" name="그룹 1032"/>
              <p:cNvGrpSpPr/>
              <p:nvPr/>
            </p:nvGrpSpPr>
            <p:grpSpPr>
              <a:xfrm>
                <a:off x="9854292" y="5694165"/>
                <a:ext cx="849296" cy="849296"/>
                <a:chOff x="9854292" y="5694165"/>
                <a:chExt cx="849296" cy="849296"/>
              </a:xfrm>
            </p:grpSpPr>
            <p:pic>
              <p:nvPicPr>
                <p:cNvPr id="96" name="Object 9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9854292" y="5694165"/>
                  <a:ext cx="849296" cy="849296"/>
                </a:xfrm>
                <a:prstGeom prst="rect">
                  <a:avLst/>
                </a:prstGeom>
              </p:spPr>
            </p:pic>
          </p:grpSp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705171" y="5871507"/>
                <a:ext cx="1188848" cy="601179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4669789" y="3751802"/>
              <a:ext cx="359117" cy="242404"/>
              <a:chOff x="4669789" y="3751802"/>
              <a:chExt cx="359117" cy="242404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800000">
                <a:off x="4669789" y="3751802"/>
                <a:ext cx="359117" cy="242404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7793204" y="5312273"/>
              <a:ext cx="359117" cy="242404"/>
              <a:chOff x="7793204" y="5312273"/>
              <a:chExt cx="359117" cy="242404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800000">
                <a:off x="7793204" y="5312273"/>
                <a:ext cx="359117" cy="242404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4669789" y="5630743"/>
              <a:ext cx="359117" cy="242404"/>
              <a:chOff x="4669789" y="5630743"/>
              <a:chExt cx="359117" cy="242404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800000">
                <a:off x="4669789" y="5630743"/>
                <a:ext cx="359117" cy="242404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4680387" y="4657344"/>
              <a:ext cx="359117" cy="242404"/>
              <a:chOff x="4680387" y="4657344"/>
              <a:chExt cx="359117" cy="242404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80387" y="4657344"/>
                <a:ext cx="359117" cy="242404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6211815" y="4657344"/>
              <a:ext cx="359117" cy="242404"/>
              <a:chOff x="6211815" y="4657344"/>
              <a:chExt cx="359117" cy="242404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11815" y="4657344"/>
                <a:ext cx="359117" cy="242404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9215838" y="5990118"/>
              <a:ext cx="359117" cy="242404"/>
              <a:chOff x="9215838" y="5990118"/>
              <a:chExt cx="359117" cy="242404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215838" y="5990118"/>
                <a:ext cx="359117" cy="242404"/>
              </a:xfrm>
              <a:prstGeom prst="rect">
                <a:avLst/>
              </a:prstGeom>
            </p:spPr>
          </p:pic>
        </p:grpSp>
      </p:grpSp>
      <p:grpSp>
        <p:nvGrpSpPr>
          <p:cNvPr id="1039" name="그룹 1039"/>
          <p:cNvGrpSpPr/>
          <p:nvPr/>
        </p:nvGrpSpPr>
        <p:grpSpPr>
          <a:xfrm>
            <a:off x="11758495" y="3007759"/>
            <a:ext cx="3043100" cy="3779588"/>
            <a:chOff x="11758495" y="3007759"/>
            <a:chExt cx="3043100" cy="3779588"/>
          </a:xfrm>
        </p:grpSpPr>
        <p:grpSp>
          <p:nvGrpSpPr>
            <p:cNvPr id="1040" name="그룹 1040"/>
            <p:cNvGrpSpPr/>
            <p:nvPr/>
          </p:nvGrpSpPr>
          <p:grpSpPr>
            <a:xfrm>
              <a:off x="11758495" y="3148704"/>
              <a:ext cx="3043100" cy="3638643"/>
              <a:chOff x="11758495" y="3148704"/>
              <a:chExt cx="3043100" cy="3638643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58495" y="3148704"/>
                <a:ext cx="3043100" cy="3638643"/>
              </a:xfrm>
              <a:prstGeom prst="rect">
                <a:avLst/>
              </a:prstGeom>
            </p:spPr>
          </p:pic>
        </p:grpSp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827612" y="2973474"/>
              <a:ext cx="2875056" cy="401361"/>
            </a:xfrm>
            <a:prstGeom prst="rect">
              <a:avLst/>
            </a:prstGeom>
          </p:spPr>
        </p:pic>
        <p:grpSp>
          <p:nvGrpSpPr>
            <p:cNvPr id="1041" name="그룹 1041"/>
            <p:cNvGrpSpPr/>
            <p:nvPr/>
          </p:nvGrpSpPr>
          <p:grpSpPr>
            <a:xfrm>
              <a:off x="11829849" y="3524018"/>
              <a:ext cx="1029437" cy="849296"/>
              <a:chOff x="11829849" y="3524018"/>
              <a:chExt cx="1029437" cy="849296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1919920" y="3524018"/>
                <a:ext cx="849296" cy="849296"/>
                <a:chOff x="11919920" y="3524018"/>
                <a:chExt cx="849296" cy="849296"/>
              </a:xfrm>
            </p:grpSpPr>
            <p:pic>
              <p:nvPicPr>
                <p:cNvPr id="126" name="Object 1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1919920" y="3524018"/>
                  <a:ext cx="849296" cy="84929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799374" y="3757863"/>
                <a:ext cx="1057384" cy="357782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1829849" y="4636568"/>
              <a:ext cx="1029437" cy="849296"/>
              <a:chOff x="11829849" y="4636568"/>
              <a:chExt cx="1029437" cy="849296"/>
            </a:xfrm>
          </p:grpSpPr>
          <p:grpSp>
            <p:nvGrpSpPr>
              <p:cNvPr id="1044" name="그룹 1044"/>
              <p:cNvGrpSpPr/>
              <p:nvPr/>
            </p:nvGrpSpPr>
            <p:grpSpPr>
              <a:xfrm>
                <a:off x="11919920" y="4636568"/>
                <a:ext cx="849296" cy="849296"/>
                <a:chOff x="11919920" y="4636568"/>
                <a:chExt cx="849296" cy="849296"/>
              </a:xfrm>
            </p:grpSpPr>
            <p:pic>
              <p:nvPicPr>
                <p:cNvPr id="132" name="Object 13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1919920" y="4636568"/>
                  <a:ext cx="849296" cy="849296"/>
                </a:xfrm>
                <a:prstGeom prst="rect">
                  <a:avLst/>
                </a:prstGeom>
              </p:spPr>
            </p:pic>
          </p:grpSp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799374" y="4813526"/>
                <a:ext cx="1133979" cy="601179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1829849" y="5732368"/>
              <a:ext cx="1029437" cy="849296"/>
              <a:chOff x="11829849" y="5732368"/>
              <a:chExt cx="1029437" cy="849296"/>
            </a:xfrm>
          </p:grpSpPr>
          <p:grpSp>
            <p:nvGrpSpPr>
              <p:cNvPr id="1046" name="그룹 1046"/>
              <p:cNvGrpSpPr/>
              <p:nvPr/>
            </p:nvGrpSpPr>
            <p:grpSpPr>
              <a:xfrm>
                <a:off x="11919923" y="5732368"/>
                <a:ext cx="849296" cy="849296"/>
                <a:chOff x="11919923" y="5732368"/>
                <a:chExt cx="849296" cy="849296"/>
              </a:xfrm>
            </p:grpSpPr>
            <p:pic>
              <p:nvPicPr>
                <p:cNvPr id="138" name="Object 13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1919923" y="5732368"/>
                  <a:ext cx="849296" cy="849296"/>
                </a:xfrm>
                <a:prstGeom prst="rect">
                  <a:avLst/>
                </a:prstGeom>
              </p:spPr>
            </p:pic>
          </p:grpSp>
          <p:pic>
            <p:nvPicPr>
              <p:cNvPr id="140" name="Object 13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99374" y="5971312"/>
                <a:ext cx="1060838" cy="357375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3615878" y="4636568"/>
              <a:ext cx="945729" cy="849296"/>
              <a:chOff x="13615878" y="4636568"/>
              <a:chExt cx="945729" cy="849296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3664692" y="4636568"/>
                <a:ext cx="849296" cy="849296"/>
                <a:chOff x="13664692" y="4636568"/>
                <a:chExt cx="849296" cy="849296"/>
              </a:xfrm>
            </p:grpSpPr>
            <p:pic>
              <p:nvPicPr>
                <p:cNvPr id="144" name="Object 14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3664692" y="4636568"/>
                  <a:ext cx="849296" cy="849296"/>
                </a:xfrm>
                <a:prstGeom prst="rect">
                  <a:avLst/>
                </a:prstGeom>
              </p:spPr>
            </p:pic>
          </p:grpSp>
          <p:pic>
            <p:nvPicPr>
              <p:cNvPr id="146" name="Object 14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3585402" y="4778156"/>
                <a:ext cx="1030565" cy="601179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3014308" y="4061635"/>
              <a:ext cx="359117" cy="242404"/>
              <a:chOff x="13014308" y="4061635"/>
              <a:chExt cx="359117" cy="242404"/>
            </a:xfrm>
          </p:grpSpPr>
          <p:pic>
            <p:nvPicPr>
              <p:cNvPr id="149" name="Object 1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800000">
                <a:off x="13014308" y="4061635"/>
                <a:ext cx="359117" cy="242404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3014308" y="5856278"/>
              <a:ext cx="359117" cy="242404"/>
              <a:chOff x="13014308" y="5856278"/>
              <a:chExt cx="359117" cy="242404"/>
            </a:xfrm>
          </p:grpSpPr>
          <p:pic>
            <p:nvPicPr>
              <p:cNvPr id="152" name="Object 15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800000">
                <a:off x="13014308" y="5856278"/>
                <a:ext cx="359117" cy="242404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2977764" y="4940014"/>
              <a:ext cx="359117" cy="242404"/>
              <a:chOff x="12977764" y="4940014"/>
              <a:chExt cx="359117" cy="242404"/>
            </a:xfrm>
          </p:grpSpPr>
          <p:pic>
            <p:nvPicPr>
              <p:cNvPr id="155" name="Object 15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977764" y="4940014"/>
                <a:ext cx="359117" cy="242404"/>
              </a:xfrm>
              <a:prstGeom prst="rect">
                <a:avLst/>
              </a:prstGeom>
            </p:spPr>
          </p:pic>
        </p:grpSp>
      </p:grpSp>
      <p:pic>
        <p:nvPicPr>
          <p:cNvPr id="158" name="Object 15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566029" y="8075948"/>
            <a:ext cx="3534313" cy="4665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603" y="265697"/>
            <a:ext cx="3875926" cy="10894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68382" y="9536953"/>
            <a:ext cx="3507604" cy="3793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460" y="1530792"/>
            <a:ext cx="4771085" cy="8065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2791" y="2873120"/>
            <a:ext cx="9353833" cy="5216085"/>
            <a:chOff x="322791" y="2873120"/>
            <a:chExt cx="9353833" cy="52160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791" y="2873120"/>
              <a:ext cx="9353833" cy="5216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52815" y="4067618"/>
            <a:ext cx="8438690" cy="2142725"/>
            <a:chOff x="9752815" y="4067618"/>
            <a:chExt cx="8438690" cy="214272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398344" y="4912136"/>
              <a:ext cx="2793161" cy="767733"/>
              <a:chOff x="15398344" y="4912136"/>
              <a:chExt cx="2793161" cy="767733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5398344" y="4912136"/>
                <a:ext cx="2793161" cy="767733"/>
                <a:chOff x="15398344" y="4912136"/>
                <a:chExt cx="2793161" cy="767733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5398344" y="4912136"/>
                  <a:ext cx="2793161" cy="767733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505072" y="5028508"/>
                <a:ext cx="2486346" cy="5500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752815" y="4067618"/>
              <a:ext cx="5645529" cy="2142725"/>
              <a:chOff x="9752815" y="4067618"/>
              <a:chExt cx="5645529" cy="2142725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0486583" y="5995316"/>
                <a:ext cx="3795009" cy="144237"/>
                <a:chOff x="10486583" y="5995316"/>
                <a:chExt cx="3795009" cy="144237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486583" y="5995316"/>
                  <a:ext cx="3795009" cy="144237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0486583" y="4376678"/>
                <a:ext cx="1439923" cy="144237"/>
                <a:chOff x="10486583" y="4376678"/>
                <a:chExt cx="1439923" cy="144237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486583" y="4376678"/>
                  <a:ext cx="1439923" cy="144237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9675801" y="5182118"/>
                <a:ext cx="1643822" cy="144237"/>
                <a:chOff x="9675801" y="5182118"/>
                <a:chExt cx="1643822" cy="144237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9675801" y="5182118"/>
                  <a:ext cx="1643822" cy="144237"/>
                </a:xfrm>
                <a:prstGeom prst="rect">
                  <a:avLst/>
                </a:prstGeom>
              </p:spPr>
            </p:pic>
          </p:grpSp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734507" y="5893796"/>
                <a:ext cx="1260369" cy="349286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722086" y="5103332"/>
                <a:ext cx="629268" cy="348876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13719781" y="4376678"/>
                <a:ext cx="561811" cy="144237"/>
                <a:chOff x="13719781" y="4376678"/>
                <a:chExt cx="561811" cy="144237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3719781" y="4376678"/>
                  <a:ext cx="561811" cy="144237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0270436" y="5215833"/>
                <a:ext cx="1656070" cy="144237"/>
                <a:chOff x="10270436" y="5215833"/>
                <a:chExt cx="1656070" cy="144237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0270436" y="5215833"/>
                  <a:ext cx="1656070" cy="144237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1633210" y="5231280"/>
                <a:ext cx="567598" cy="144237"/>
                <a:chOff x="11633210" y="5231280"/>
                <a:chExt cx="567598" cy="144237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1633210" y="5231280"/>
                  <a:ext cx="567598" cy="144237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1900538" y="5500932"/>
                <a:ext cx="1810934" cy="144237"/>
                <a:chOff x="11900538" y="5500932"/>
                <a:chExt cx="1810934" cy="144237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1900538" y="5500932"/>
                  <a:ext cx="1810934" cy="144237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1904025" y="4966433"/>
                <a:ext cx="1810934" cy="144237"/>
                <a:chOff x="11904025" y="4966433"/>
                <a:chExt cx="1810934" cy="144237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1904025" y="4966433"/>
                  <a:ext cx="1810934" cy="144237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165023" y="4870478"/>
                <a:ext cx="1285372" cy="349286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120682" y="5371589"/>
                <a:ext cx="1293756" cy="348876"/>
              </a:xfrm>
              <a:prstGeom prst="rect">
                <a:avLst/>
              </a:prstGeom>
            </p:spPr>
          </p:pic>
          <p:grpSp>
            <p:nvGrpSpPr>
              <p:cNvPr id="1015" name="그룹 1015"/>
              <p:cNvGrpSpPr/>
              <p:nvPr/>
            </p:nvGrpSpPr>
            <p:grpSpPr>
              <a:xfrm>
                <a:off x="13418398" y="5234715"/>
                <a:ext cx="567598" cy="144237"/>
                <a:chOff x="13418398" y="5234715"/>
                <a:chExt cx="567598" cy="144237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3418398" y="5234715"/>
                  <a:ext cx="567598" cy="144237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3719781" y="5221071"/>
                <a:ext cx="1678563" cy="144237"/>
                <a:chOff x="13719781" y="5221071"/>
                <a:chExt cx="1678563" cy="144237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3719781" y="5221071"/>
                  <a:ext cx="1678563" cy="144237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3448551" y="5184536"/>
                <a:ext cx="1643822" cy="144237"/>
                <a:chOff x="13448551" y="5184536"/>
                <a:chExt cx="1643822" cy="144237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3448551" y="5184536"/>
                  <a:ext cx="1643822" cy="144237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1634323" y="4392125"/>
                <a:ext cx="567598" cy="144237"/>
                <a:chOff x="11634323" y="4392125"/>
                <a:chExt cx="567598" cy="144237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1634323" y="4392125"/>
                  <a:ext cx="567598" cy="144237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11901650" y="4661082"/>
                <a:ext cx="1810934" cy="144237"/>
                <a:chOff x="11901650" y="4661082"/>
                <a:chExt cx="1810934" cy="144237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1901650" y="4661082"/>
                  <a:ext cx="1810934" cy="144237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1905138" y="4121714"/>
                <a:ext cx="1810934" cy="144237"/>
                <a:chOff x="11905138" y="4121714"/>
                <a:chExt cx="1810934" cy="144237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1905138" y="4121714"/>
                  <a:ext cx="1810934" cy="144237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3419511" y="4395561"/>
                <a:ext cx="567598" cy="144237"/>
                <a:chOff x="13419511" y="4395561"/>
                <a:chExt cx="567598" cy="144237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3419511" y="4395561"/>
                  <a:ext cx="567598" cy="144237"/>
                </a:xfrm>
                <a:prstGeom prst="rect">
                  <a:avLst/>
                </a:prstGeom>
              </p:spPr>
            </p:pic>
          </p:grpSp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195233" y="4036889"/>
                <a:ext cx="1256275" cy="349286"/>
              </a:xfrm>
              <a:prstGeom prst="rect">
                <a:avLst/>
              </a:prstGeom>
            </p:spPr>
          </p:pic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117269" y="4559563"/>
                <a:ext cx="1298282" cy="348876"/>
              </a:xfrm>
              <a:prstGeom prst="rect">
                <a:avLst/>
              </a:prstGeom>
            </p:spPr>
          </p:pic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11164" y="4275157"/>
                <a:ext cx="1227588" cy="348876"/>
              </a:xfrm>
              <a:prstGeom prst="rect">
                <a:avLst/>
              </a:prstGeom>
            </p:spPr>
          </p:pic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664958" y="5103332"/>
                <a:ext cx="933177" cy="348876"/>
              </a:xfrm>
              <a:prstGeom prst="rect">
                <a:avLst/>
              </a:prstGeom>
            </p:spPr>
          </p:pic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505664" y="5103822"/>
                <a:ext cx="688567" cy="3603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603" y="265697"/>
            <a:ext cx="3875926" cy="10894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68382" y="9536953"/>
            <a:ext cx="3507604" cy="3793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460" y="1530792"/>
            <a:ext cx="3194437" cy="8056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97712" y="3355872"/>
            <a:ext cx="14090290" cy="4614364"/>
            <a:chOff x="2097712" y="3355872"/>
            <a:chExt cx="14090290" cy="46143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7712" y="3355872"/>
              <a:ext cx="14090290" cy="46143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603" y="265697"/>
            <a:ext cx="2742249" cy="10937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68382" y="9536953"/>
            <a:ext cx="3507604" cy="3793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460" y="1515030"/>
            <a:ext cx="2169548" cy="8223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836" y="2392790"/>
            <a:ext cx="3178717" cy="6700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01115" y="5625326"/>
            <a:ext cx="5180172" cy="103313"/>
            <a:chOff x="6501115" y="5625326"/>
            <a:chExt cx="5180172" cy="1033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501115" y="5625326"/>
              <a:ext cx="5180172" cy="10331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84666" y="2392790"/>
            <a:ext cx="2296376" cy="6689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6010" y="3601884"/>
            <a:ext cx="7586675" cy="836811"/>
            <a:chOff x="686010" y="3601884"/>
            <a:chExt cx="7586675" cy="8368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6010" y="3601884"/>
              <a:ext cx="7586675" cy="8368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90574" y="6662463"/>
            <a:ext cx="7715074" cy="2549494"/>
            <a:chOff x="9590574" y="6662463"/>
            <a:chExt cx="7715074" cy="25494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90574" y="6662463"/>
              <a:ext cx="7715074" cy="25494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0574" y="3281238"/>
            <a:ext cx="8396999" cy="3124223"/>
            <a:chOff x="9590574" y="3281238"/>
            <a:chExt cx="8396999" cy="312422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90574" y="3281238"/>
              <a:ext cx="8396999" cy="31242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52988" y="4702883"/>
            <a:ext cx="4252719" cy="4252719"/>
            <a:chOff x="2352988" y="4702883"/>
            <a:chExt cx="4252719" cy="42527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52988" y="4702883"/>
              <a:ext cx="4252719" cy="4252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603" y="265697"/>
            <a:ext cx="2742249" cy="10937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68382" y="9536953"/>
            <a:ext cx="3507604" cy="3793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460" y="1530792"/>
            <a:ext cx="2650907" cy="80567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0888" y="2637551"/>
            <a:ext cx="4445708" cy="66893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0888" y="5873895"/>
            <a:ext cx="4507043" cy="699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8628" y="3487441"/>
            <a:ext cx="616142" cy="446723"/>
            <a:chOff x="598628" y="3487441"/>
            <a:chExt cx="616142" cy="4467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598628" y="3487441"/>
              <a:ext cx="616142" cy="4467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8628" y="6690244"/>
            <a:ext cx="616142" cy="446723"/>
            <a:chOff x="598628" y="6690244"/>
            <a:chExt cx="616142" cy="4467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598628" y="6690244"/>
              <a:ext cx="616142" cy="44672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1261" y="4332428"/>
            <a:ext cx="12748792" cy="58490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4658" y="3723879"/>
            <a:ext cx="14102387" cy="57030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1258" y="4886334"/>
            <a:ext cx="15053863" cy="5849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8944" y="6961230"/>
            <a:ext cx="16475022" cy="58490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3706" y="7626144"/>
            <a:ext cx="15318023" cy="58490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3706" y="8242449"/>
            <a:ext cx="13295538" cy="58490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49952" y="2753385"/>
            <a:ext cx="5816674" cy="3639404"/>
            <a:chOff x="11349952" y="2753385"/>
            <a:chExt cx="5816674" cy="3639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9952" y="2753385"/>
              <a:ext cx="5816674" cy="3639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6603" y="265697"/>
            <a:ext cx="2773953" cy="10864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68382" y="9536953"/>
            <a:ext cx="3507604" cy="3793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9460" y="1530792"/>
            <a:ext cx="5429355" cy="8056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8030" y="2738158"/>
            <a:ext cx="9797937" cy="5633077"/>
            <a:chOff x="418030" y="2738158"/>
            <a:chExt cx="9797937" cy="56330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8030" y="2738158"/>
              <a:ext cx="9797937" cy="56330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11390" y="5428571"/>
            <a:ext cx="672339" cy="273159"/>
            <a:chOff x="10411390" y="5428571"/>
            <a:chExt cx="672339" cy="2731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1390" y="5428571"/>
              <a:ext cx="672339" cy="2731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45192" y="3112449"/>
            <a:ext cx="5860079" cy="66893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59478" y="3920186"/>
            <a:ext cx="5561417" cy="66893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46789" y="4727923"/>
            <a:ext cx="2781561" cy="69941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59478" y="5535649"/>
            <a:ext cx="5074191" cy="64950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32493" y="7677906"/>
            <a:ext cx="5880192" cy="8040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969354" y="6964217"/>
            <a:ext cx="672339" cy="273159"/>
            <a:chOff x="13969354" y="6964217"/>
            <a:chExt cx="672339" cy="2731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13969354" y="6964217"/>
              <a:ext cx="672339" cy="2731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603" y="265697"/>
            <a:ext cx="2773953" cy="10864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68382" y="9536953"/>
            <a:ext cx="3507604" cy="3793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460" y="1530792"/>
            <a:ext cx="5429355" cy="8056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1003" y="2242512"/>
            <a:ext cx="13283708" cy="6641854"/>
            <a:chOff x="2501003" y="2242512"/>
            <a:chExt cx="13283708" cy="66418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01003" y="2242512"/>
              <a:ext cx="13283708" cy="66418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603" y="265697"/>
            <a:ext cx="2773953" cy="10864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68382" y="9536953"/>
            <a:ext cx="3507604" cy="3793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460" y="1530792"/>
            <a:ext cx="4897710" cy="852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59881" y="2402620"/>
            <a:ext cx="14836555" cy="6460321"/>
            <a:chOff x="1859881" y="2402620"/>
            <a:chExt cx="14836555" cy="64603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859881" y="2710560"/>
              <a:ext cx="10166996" cy="6146756"/>
              <a:chOff x="1859881" y="2710560"/>
              <a:chExt cx="10166996" cy="614675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59881" y="2710560"/>
                <a:ext cx="10166996" cy="61467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60278" y="4399749"/>
              <a:ext cx="3254774" cy="2204370"/>
              <a:chOff x="2160278" y="4399749"/>
              <a:chExt cx="3254774" cy="22043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160278" y="4399749"/>
                <a:ext cx="3254774" cy="220437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326254" y="5324756"/>
              <a:ext cx="620142" cy="418596"/>
              <a:chOff x="6326254" y="5324756"/>
              <a:chExt cx="620142" cy="41859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326254" y="5324756"/>
                <a:ext cx="620142" cy="41859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82457" y="3708292"/>
              <a:ext cx="3243972" cy="3243972"/>
              <a:chOff x="7582457" y="3708292"/>
              <a:chExt cx="3243972" cy="324397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582457" y="3708292"/>
                <a:ext cx="3243972" cy="324397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120290" y="5322066"/>
              <a:ext cx="620142" cy="418596"/>
              <a:chOff x="12120290" y="5322066"/>
              <a:chExt cx="620142" cy="41859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20290" y="5322066"/>
                <a:ext cx="620142" cy="41859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028687" y="4286080"/>
              <a:ext cx="2531690" cy="2531690"/>
              <a:chOff x="13028687" y="4286080"/>
              <a:chExt cx="2531690" cy="253169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028687" y="4286080"/>
                <a:ext cx="2531690" cy="2531690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33916" y="4684575"/>
              <a:ext cx="2988885" cy="757888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41478" y="5409905"/>
              <a:ext cx="1987685" cy="757027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90537" y="7263545"/>
              <a:ext cx="2993709" cy="1193280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67231" y="3561062"/>
              <a:ext cx="2383938" cy="75573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25423" y="3533750"/>
              <a:ext cx="2270990" cy="75573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68864" y="7330687"/>
              <a:ext cx="4903918" cy="1193854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73768" y="7417746"/>
              <a:ext cx="3809624" cy="84812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2869234" y="2402620"/>
              <a:ext cx="1460976" cy="972213"/>
              <a:chOff x="2869234" y="2402620"/>
              <a:chExt cx="1460976" cy="97221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869234" y="2402620"/>
                <a:ext cx="1460976" cy="97221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261783" y="2445878"/>
              <a:ext cx="1460976" cy="972213"/>
              <a:chOff x="13261783" y="2445878"/>
              <a:chExt cx="1460976" cy="97221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261783" y="2445878"/>
                <a:ext cx="1460976" cy="9722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9305" y="5638370"/>
            <a:ext cx="7059802" cy="1937297"/>
            <a:chOff x="7059305" y="5638370"/>
            <a:chExt cx="7059802" cy="19372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9305" y="5638370"/>
              <a:ext cx="7059802" cy="19372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8030" y="3112442"/>
            <a:ext cx="6515664" cy="1625805"/>
            <a:chOff x="418030" y="3112442"/>
            <a:chExt cx="6515664" cy="1625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030" y="3112442"/>
              <a:ext cx="6515664" cy="1625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8030" y="5607368"/>
            <a:ext cx="5629781" cy="1937297"/>
            <a:chOff x="418030" y="5607368"/>
            <a:chExt cx="5629781" cy="19372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030" y="5607368"/>
              <a:ext cx="5629781" cy="193729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6603" y="265697"/>
            <a:ext cx="2773953" cy="10864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68382" y="9536953"/>
            <a:ext cx="3507604" cy="3793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9460" y="1530792"/>
            <a:ext cx="3766766" cy="80659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2677" y="3545278"/>
            <a:ext cx="6239700" cy="10774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0888" y="2788635"/>
            <a:ext cx="3138885" cy="7093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0888" y="5337932"/>
            <a:ext cx="1265364" cy="6689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71622" y="5337932"/>
            <a:ext cx="2990161" cy="70931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3038" y="6175372"/>
            <a:ext cx="5183228" cy="110562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21211" y="6128075"/>
            <a:ext cx="6045349" cy="10774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96491" y="6470439"/>
            <a:ext cx="672339" cy="273159"/>
            <a:chOff x="6196491" y="6470439"/>
            <a:chExt cx="672339" cy="2731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96491" y="6470439"/>
              <a:ext cx="672339" cy="2731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6430" y="8387391"/>
            <a:ext cx="672339" cy="273159"/>
            <a:chOff x="896430" y="8387391"/>
            <a:chExt cx="672339" cy="27315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6430" y="8387391"/>
              <a:ext cx="672339" cy="27315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47732" y="8210189"/>
            <a:ext cx="14853732" cy="6528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64681" y="1217489"/>
            <a:ext cx="1783130" cy="1783130"/>
            <a:chOff x="4664681" y="1217489"/>
            <a:chExt cx="1783130" cy="178313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64681" y="1217489"/>
              <a:ext cx="1783130" cy="17831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83725" y="1023726"/>
            <a:ext cx="6610963" cy="3714521"/>
            <a:chOff x="7283725" y="1023726"/>
            <a:chExt cx="6610963" cy="371452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83725" y="1023726"/>
              <a:ext cx="6610963" cy="37145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82559" y="1023726"/>
            <a:ext cx="2746753" cy="3714521"/>
            <a:chOff x="14282559" y="1023726"/>
            <a:chExt cx="2746753" cy="37145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282559" y="1023726"/>
              <a:ext cx="2746753" cy="37145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5C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6800" y="-428571"/>
            <a:ext cx="19049181" cy="5561905"/>
            <a:chOff x="-496800" y="-428571"/>
            <a:chExt cx="19049181" cy="5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6800" y="-428571"/>
              <a:ext cx="19049181" cy="5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981" y="3246339"/>
            <a:ext cx="15037753" cy="1971170"/>
            <a:chOff x="1623981" y="3246339"/>
            <a:chExt cx="15037753" cy="19711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3981" y="3246339"/>
              <a:ext cx="15037753" cy="19711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5671" y="5926420"/>
            <a:ext cx="1192416" cy="122649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3823" y="6723854"/>
            <a:ext cx="2881075" cy="10550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8106" y="7609401"/>
            <a:ext cx="1991060" cy="13682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76068" y="5926420"/>
            <a:ext cx="1251540" cy="12264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19985" y="6715972"/>
            <a:ext cx="2861647" cy="10629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18506" y="7609401"/>
            <a:ext cx="2470032" cy="13707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36420" y="5926420"/>
            <a:ext cx="1251991" cy="12264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64575" y="6723851"/>
            <a:ext cx="2130236" cy="10576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78858" y="7609401"/>
            <a:ext cx="1441741" cy="91286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96801" y="5926420"/>
            <a:ext cx="1258310" cy="12264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24956" y="6723854"/>
            <a:ext cx="2292518" cy="10531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39239" y="7609401"/>
            <a:ext cx="1992330" cy="13644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70676" y="2287676"/>
            <a:ext cx="5705569" cy="46802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8000" y="1085530"/>
            <a:ext cx="4013947" cy="319391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270676" y="1780320"/>
            <a:ext cx="2248727" cy="4837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27264" y="3001055"/>
            <a:ext cx="693161" cy="245284"/>
            <a:chOff x="14727264" y="3001055"/>
            <a:chExt cx="693161" cy="24528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727264" y="3001055"/>
              <a:ext cx="693161" cy="245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43813" y="2491876"/>
            <a:ext cx="573536" cy="240988"/>
            <a:chOff x="12643813" y="2491876"/>
            <a:chExt cx="573536" cy="24098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43813" y="2491876"/>
              <a:ext cx="573536" cy="2409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603" y="265697"/>
            <a:ext cx="2773953" cy="10864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68382" y="9536953"/>
            <a:ext cx="3507604" cy="3793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460" y="1530792"/>
            <a:ext cx="3766766" cy="8065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1084" y="2996961"/>
            <a:ext cx="9852145" cy="4323320"/>
            <a:chOff x="481084" y="2996961"/>
            <a:chExt cx="9852145" cy="43233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084" y="2996961"/>
              <a:ext cx="9852145" cy="43233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63605" y="3380597"/>
            <a:ext cx="2408501" cy="1817927"/>
            <a:chOff x="4563605" y="3380597"/>
            <a:chExt cx="2408501" cy="18179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63605" y="3380597"/>
              <a:ext cx="2408501" cy="18179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71224" y="5292978"/>
            <a:ext cx="2408501" cy="1817927"/>
            <a:chOff x="4571224" y="5292978"/>
            <a:chExt cx="2408501" cy="1817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1224" y="5292978"/>
              <a:ext cx="2408501" cy="1817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69970" y="2484102"/>
            <a:ext cx="697054" cy="1146420"/>
            <a:chOff x="6669970" y="2484102"/>
            <a:chExt cx="697054" cy="11464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440000">
              <a:off x="6669970" y="2484102"/>
              <a:ext cx="697054" cy="11464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04251" y="626278"/>
            <a:ext cx="10158846" cy="2276712"/>
            <a:chOff x="7704251" y="626278"/>
            <a:chExt cx="10158846" cy="22767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04251" y="626278"/>
              <a:ext cx="10158846" cy="22767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80044" y="7473165"/>
            <a:ext cx="4853474" cy="1902037"/>
            <a:chOff x="8380044" y="7473165"/>
            <a:chExt cx="4853474" cy="19020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80044" y="7473165"/>
              <a:ext cx="4853474" cy="19020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18817" y="6948679"/>
            <a:ext cx="697054" cy="1146420"/>
            <a:chOff x="6718817" y="6948679"/>
            <a:chExt cx="697054" cy="114642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440000">
              <a:off x="6718817" y="6948679"/>
              <a:ext cx="697054" cy="11464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5714" y="5142857"/>
            <a:ext cx="3174658" cy="1631725"/>
            <a:chOff x="1215714" y="5142857"/>
            <a:chExt cx="3174658" cy="163172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5714" y="5142857"/>
              <a:ext cx="3174658" cy="16317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54669" y="6784864"/>
            <a:ext cx="697054" cy="1146420"/>
            <a:chOff x="1354669" y="6784864"/>
            <a:chExt cx="697054" cy="114642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4669" y="6784864"/>
              <a:ext cx="697054" cy="114642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8956" y="8141588"/>
            <a:ext cx="3799223" cy="56745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58535" y="98082"/>
            <a:ext cx="4466141" cy="56745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52200" y="7016835"/>
            <a:ext cx="4310716" cy="56928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64125" y="4070268"/>
            <a:ext cx="8420559" cy="236200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28842" y="1599362"/>
            <a:ext cx="8276358" cy="4630520"/>
            <a:chOff x="8428842" y="1599362"/>
            <a:chExt cx="8276358" cy="46305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8842" y="1599362"/>
              <a:ext cx="8276358" cy="46305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6603" y="265697"/>
            <a:ext cx="2773953" cy="10864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68382" y="9536953"/>
            <a:ext cx="3507604" cy="3793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9460" y="1530792"/>
            <a:ext cx="3766766" cy="8065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62779" y="6518883"/>
            <a:ext cx="13760156" cy="2743524"/>
            <a:chOff x="2262779" y="6518883"/>
            <a:chExt cx="13760156" cy="2743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62779" y="6518883"/>
              <a:ext cx="13760156" cy="2743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8030" y="3017204"/>
            <a:ext cx="6515664" cy="2389472"/>
            <a:chOff x="418030" y="3017204"/>
            <a:chExt cx="6515664" cy="23894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8030" y="3017204"/>
              <a:ext cx="6515664" cy="238947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6307" y="3524906"/>
            <a:ext cx="6350809" cy="16752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0888" y="2693401"/>
            <a:ext cx="2896796" cy="66893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45434" y="1275560"/>
            <a:ext cx="1901701" cy="67008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70572" y="2014058"/>
            <a:ext cx="5229449" cy="10629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322042" y="3202529"/>
            <a:ext cx="511476" cy="273159"/>
            <a:chOff x="12322042" y="3202529"/>
            <a:chExt cx="511476" cy="2731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2322042" y="3202529"/>
              <a:ext cx="511476" cy="27315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02743" y="3646345"/>
            <a:ext cx="6775728" cy="106549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98306" y="5368582"/>
            <a:ext cx="10154819" cy="77267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49230" y="4844003"/>
            <a:ext cx="672339" cy="273159"/>
            <a:chOff x="12249230" y="4844003"/>
            <a:chExt cx="672339" cy="27315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2249230" y="4844003"/>
              <a:ext cx="672339" cy="2731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47171" y="3421007"/>
            <a:ext cx="5579267" cy="3454946"/>
            <a:chOff x="12247171" y="3421007"/>
            <a:chExt cx="5579267" cy="34549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47171" y="3421007"/>
              <a:ext cx="5579267" cy="34549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30028" y="3413388"/>
            <a:ext cx="5579267" cy="3454946"/>
            <a:chOff x="6430028" y="3413388"/>
            <a:chExt cx="5579267" cy="3454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0028" y="3413388"/>
              <a:ext cx="5579267" cy="3454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6603" y="265697"/>
            <a:ext cx="2773953" cy="10864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68382" y="9536953"/>
            <a:ext cx="3507604" cy="3793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9460" y="1530792"/>
            <a:ext cx="2205204" cy="8043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2885" y="3405768"/>
            <a:ext cx="5244529" cy="3454946"/>
            <a:chOff x="612885" y="3405768"/>
            <a:chExt cx="5244529" cy="34549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885" y="3405768"/>
              <a:ext cx="5244529" cy="345494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01455" y="3119657"/>
            <a:ext cx="2132469" cy="63425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0488" y="3115945"/>
            <a:ext cx="2132469" cy="6361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3269" y="4188677"/>
            <a:ext cx="5725217" cy="20103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02135" y="4150409"/>
            <a:ext cx="5740878" cy="20103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31366" y="4150409"/>
            <a:ext cx="5966239" cy="201031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65925" y="3119657"/>
            <a:ext cx="2854488" cy="6342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537" y="787306"/>
            <a:ext cx="17445506" cy="8338429"/>
            <a:chOff x="354537" y="787306"/>
            <a:chExt cx="17445506" cy="8338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537" y="787306"/>
              <a:ext cx="17445506" cy="8338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6603" y="265696"/>
            <a:ext cx="5359845" cy="10864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3116" y="1387077"/>
            <a:ext cx="17133874" cy="75730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68382" y="9536953"/>
            <a:ext cx="3507604" cy="37938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0410" y="5764579"/>
            <a:ext cx="5818795" cy="19043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6280" y="7403509"/>
            <a:ext cx="9036965" cy="69875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30442" y="5911041"/>
            <a:ext cx="639931" cy="8716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61905" y="7933333"/>
            <a:ext cx="447619" cy="89238"/>
            <a:chOff x="16761905" y="7933333"/>
            <a:chExt cx="447619" cy="89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61905" y="7933333"/>
              <a:ext cx="447619" cy="89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09524" y="-247619"/>
            <a:ext cx="20571429" cy="5842767"/>
            <a:chOff x="-1409524" y="-247619"/>
            <a:chExt cx="20571429" cy="58427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95312" y="8260987"/>
            <a:ext cx="3751297" cy="5421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98218" y="8752398"/>
            <a:ext cx="2485628" cy="5595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39306" y="311306"/>
            <a:ext cx="5241646" cy="5169556"/>
            <a:chOff x="12239306" y="311306"/>
            <a:chExt cx="5241646" cy="51695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39306" y="311306"/>
              <a:ext cx="5241646" cy="51695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603" y="265697"/>
            <a:ext cx="3904582" cy="10894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68382" y="9536953"/>
            <a:ext cx="3507604" cy="3793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460" y="1530792"/>
            <a:ext cx="3217751" cy="80430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1906" y="2905016"/>
            <a:ext cx="16920717" cy="27324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20457" y="6765405"/>
            <a:ext cx="1961719" cy="1961719"/>
            <a:chOff x="2120457" y="6765405"/>
            <a:chExt cx="1961719" cy="19617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0457" y="6765405"/>
              <a:ext cx="1961719" cy="19617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78614" y="6737819"/>
            <a:ext cx="2048419" cy="2048419"/>
            <a:chOff x="5878614" y="6737819"/>
            <a:chExt cx="2048419" cy="20484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78614" y="6737819"/>
              <a:ext cx="2048419" cy="20484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2437" y="6597917"/>
            <a:ext cx="2328222" cy="2328222"/>
            <a:chOff x="14022437" y="6597917"/>
            <a:chExt cx="2328222" cy="23282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22437" y="6597917"/>
              <a:ext cx="2328222" cy="2328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52217" y="6468798"/>
            <a:ext cx="2376355" cy="2376355"/>
            <a:chOff x="9852217" y="6468798"/>
            <a:chExt cx="2376355" cy="23763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52217" y="6468798"/>
              <a:ext cx="2376355" cy="23763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603" y="265697"/>
            <a:ext cx="3904582" cy="10894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68382" y="9536953"/>
            <a:ext cx="3507604" cy="3793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460" y="1530792"/>
            <a:ext cx="3186666" cy="80430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836" y="2392790"/>
            <a:ext cx="2296376" cy="66893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66799" y="2817078"/>
            <a:ext cx="8428690" cy="7594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20476" y="4107946"/>
            <a:ext cx="9315891" cy="7609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26550" y="5386542"/>
            <a:ext cx="2535152" cy="3355349"/>
            <a:chOff x="4626550" y="5386542"/>
            <a:chExt cx="2535152" cy="33553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6550" y="5386542"/>
              <a:ext cx="2535152" cy="33553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50195" y="5386542"/>
            <a:ext cx="6195188" cy="3480238"/>
            <a:chOff x="8650195" y="5386542"/>
            <a:chExt cx="6195188" cy="3480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50195" y="5386542"/>
              <a:ext cx="6195188" cy="3480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603" y="265697"/>
            <a:ext cx="3904582" cy="10894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68382" y="9536953"/>
            <a:ext cx="3507604" cy="3793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460" y="1530792"/>
            <a:ext cx="3186666" cy="80430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836" y="2392790"/>
            <a:ext cx="2296376" cy="6689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55288" y="3020037"/>
            <a:ext cx="3127639" cy="4139522"/>
            <a:chOff x="2955288" y="3020037"/>
            <a:chExt cx="3127639" cy="41395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5288" y="3020037"/>
              <a:ext cx="3127639" cy="413952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1216" y="7523698"/>
            <a:ext cx="7642163" cy="9131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01115" y="5625326"/>
            <a:ext cx="5180172" cy="103313"/>
            <a:chOff x="6501115" y="5625326"/>
            <a:chExt cx="5180172" cy="1033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6501115" y="5625326"/>
              <a:ext cx="5180172" cy="1033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43126" y="3399015"/>
            <a:ext cx="3487685" cy="3487685"/>
            <a:chOff x="11843126" y="3399015"/>
            <a:chExt cx="3487685" cy="34876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43126" y="3399015"/>
              <a:ext cx="3487685" cy="348768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60954" y="7524230"/>
            <a:ext cx="7205756" cy="911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603" y="265697"/>
            <a:ext cx="3904582" cy="10894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68382" y="9536953"/>
            <a:ext cx="3507604" cy="3793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460" y="1530792"/>
            <a:ext cx="3186666" cy="80430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836" y="2392792"/>
            <a:ext cx="3564773" cy="6700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3744" y="3186210"/>
            <a:ext cx="7395963" cy="4312940"/>
            <a:chOff x="703744" y="3186210"/>
            <a:chExt cx="7395963" cy="43129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3744" y="3186210"/>
              <a:ext cx="7395963" cy="431294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3597" y="7585849"/>
            <a:ext cx="7625975" cy="7609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1692" y="8355372"/>
            <a:ext cx="7249603" cy="4562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87580" y="5047619"/>
            <a:ext cx="672339" cy="273159"/>
            <a:chOff x="8887580" y="5047619"/>
            <a:chExt cx="672339" cy="2731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87580" y="5047619"/>
              <a:ext cx="672339" cy="2731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03358" y="4381537"/>
            <a:ext cx="6171429" cy="856558"/>
            <a:chOff x="10703358" y="4381537"/>
            <a:chExt cx="6171429" cy="8565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03358" y="4381537"/>
              <a:ext cx="6171429" cy="8565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24540" y="2735648"/>
            <a:ext cx="6171429" cy="1047549"/>
            <a:chOff x="10624540" y="2735648"/>
            <a:chExt cx="6171429" cy="10475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24540" y="2735648"/>
              <a:ext cx="6171429" cy="104754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90001" y="5739325"/>
            <a:ext cx="6954124" cy="75820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09612" y="7557560"/>
            <a:ext cx="5917481" cy="14692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03358" y="6847572"/>
            <a:ext cx="672339" cy="273159"/>
            <a:chOff x="13503358" y="6847572"/>
            <a:chExt cx="672339" cy="2731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3503358" y="6847572"/>
              <a:ext cx="672339" cy="2731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603" y="265697"/>
            <a:ext cx="3904582" cy="10894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68382" y="9536953"/>
            <a:ext cx="3507604" cy="3793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460" y="1530792"/>
            <a:ext cx="3186666" cy="80430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836" y="2392792"/>
            <a:ext cx="3564773" cy="6700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67143" y="3188869"/>
            <a:ext cx="6006025" cy="5650372"/>
            <a:chOff x="2467143" y="3188869"/>
            <a:chExt cx="6006025" cy="56503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7143" y="3188869"/>
              <a:ext cx="6006025" cy="56503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1774" y="3188869"/>
            <a:ext cx="5972914" cy="5650372"/>
            <a:chOff x="9841774" y="3188869"/>
            <a:chExt cx="5972914" cy="56503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1774" y="3188869"/>
              <a:ext cx="5972914" cy="56503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603" y="265697"/>
            <a:ext cx="3904582" cy="10894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68382" y="9536953"/>
            <a:ext cx="3507604" cy="3793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460" y="1530792"/>
            <a:ext cx="3642426" cy="80430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0944" y="2522196"/>
            <a:ext cx="6325214" cy="5421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51497" y="2522196"/>
            <a:ext cx="5765380" cy="5351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0944" y="6437456"/>
            <a:ext cx="4004205" cy="5351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46735" y="6437456"/>
            <a:ext cx="4158106" cy="535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0295" y="2781237"/>
            <a:ext cx="6876862" cy="3434914"/>
            <a:chOff x="1420295" y="2781237"/>
            <a:chExt cx="6876862" cy="34349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0295" y="2781237"/>
              <a:ext cx="6876862" cy="3434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63577" y="2781237"/>
            <a:ext cx="6876862" cy="3434914"/>
            <a:chOff x="9963577" y="2781237"/>
            <a:chExt cx="6876862" cy="34349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63577" y="2781237"/>
              <a:ext cx="6876862" cy="34349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7914" y="6693618"/>
            <a:ext cx="6876862" cy="2364999"/>
            <a:chOff x="1427914" y="6693618"/>
            <a:chExt cx="6876862" cy="23649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7914" y="6693618"/>
              <a:ext cx="6876862" cy="2364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68866" y="6701237"/>
            <a:ext cx="6876862" cy="2364999"/>
            <a:chOff x="9968866" y="6701237"/>
            <a:chExt cx="6876862" cy="23649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68866" y="6701237"/>
              <a:ext cx="6876862" cy="236499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1773" y="3481582"/>
            <a:ext cx="6938903" cy="232691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44382" y="3604382"/>
            <a:ext cx="6929189" cy="178201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7572" y="7386687"/>
            <a:ext cx="6568970" cy="95917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55412" y="7547555"/>
            <a:ext cx="6300748" cy="6848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603" y="265697"/>
            <a:ext cx="3875926" cy="10894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68382" y="9536953"/>
            <a:ext cx="3507604" cy="3793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460" y="1530792"/>
            <a:ext cx="2169548" cy="8056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4345" y="2775003"/>
            <a:ext cx="15277025" cy="5787297"/>
            <a:chOff x="1504345" y="2775003"/>
            <a:chExt cx="15277025" cy="57872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345" y="2775003"/>
              <a:ext cx="15277025" cy="57872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사용자 지정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최성수</cp:lastModifiedBy>
  <cp:revision>2</cp:revision>
  <dcterms:created xsi:type="dcterms:W3CDTF">2022-03-21T18:32:48Z</dcterms:created>
  <dcterms:modified xsi:type="dcterms:W3CDTF">2022-03-21T16:45:49Z</dcterms:modified>
</cp:coreProperties>
</file>